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74" r:id="rId3"/>
    <p:sldId id="290" r:id="rId4"/>
    <p:sldId id="288" r:id="rId5"/>
    <p:sldId id="275" r:id="rId6"/>
    <p:sldId id="28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5F2A2F-2ACB-480B-9801-391BF6C4B5AF}">
          <p14:sldIdLst>
            <p14:sldId id="257"/>
            <p14:sldId id="274"/>
            <p14:sldId id="290"/>
            <p14:sldId id="288"/>
            <p14:sldId id="275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22AA90-082E-47B0-A95D-ADF2DF89FEA5}" v="744" dt="2022-08-25T09:29:12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94"/>
  </p:normalViewPr>
  <p:slideViewPr>
    <p:cSldViewPr snapToGrid="0" snapToObjects="1">
      <p:cViewPr varScale="1">
        <p:scale>
          <a:sx n="86" d="100"/>
          <a:sy n="86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AC22AA90-082E-47B0-A95D-ADF2DF89FEA5}"/>
    <pc:docChg chg="addSld delSld modSld modSection">
      <pc:chgData name="Charlotte Gill" userId="S::charlotte.browne@nihospice.org::e74bd2a2-0188-404e-96b2-27bb298b3df3" providerId="AD" clId="Web-{AC22AA90-082E-47B0-A95D-ADF2DF89FEA5}" dt="2022-08-25T09:29:12.945" v="372" actId="20577"/>
      <pc:docMkLst>
        <pc:docMk/>
      </pc:docMkLst>
      <pc:sldChg chg="del">
        <pc:chgData name="Charlotte Gill" userId="S::charlotte.browne@nihospice.org::e74bd2a2-0188-404e-96b2-27bb298b3df3" providerId="AD" clId="Web-{AC22AA90-082E-47B0-A95D-ADF2DF89FEA5}" dt="2022-08-25T09:27:38.849" v="267"/>
        <pc:sldMkLst>
          <pc:docMk/>
          <pc:sldMk cId="2372381775" sldId="261"/>
        </pc:sldMkLst>
      </pc:sldChg>
      <pc:sldChg chg="modSp">
        <pc:chgData name="Charlotte Gill" userId="S::charlotte.browne@nihospice.org::e74bd2a2-0188-404e-96b2-27bb298b3df3" providerId="AD" clId="Web-{AC22AA90-082E-47B0-A95D-ADF2DF89FEA5}" dt="2022-08-25T09:27:29.927" v="266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AC22AA90-082E-47B0-A95D-ADF2DF89FEA5}" dt="2022-08-25T09:27:29.927" v="266" actId="20577"/>
          <ac:spMkLst>
            <pc:docMk/>
            <pc:sldMk cId="1368019892" sldId="275"/>
            <ac:spMk id="2" creationId="{00000000-0000-0000-0000-000000000000}"/>
          </ac:spMkLst>
        </pc:spChg>
      </pc:sldChg>
      <pc:sldChg chg="modSp">
        <pc:chgData name="Charlotte Gill" userId="S::charlotte.browne@nihospice.org::e74bd2a2-0188-404e-96b2-27bb298b3df3" providerId="AD" clId="Web-{AC22AA90-082E-47B0-A95D-ADF2DF89FEA5}" dt="2022-08-25T09:23:04.763" v="108" actId="20577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AC22AA90-082E-47B0-A95D-ADF2DF89FEA5}" dt="2022-08-25T09:23:04.763" v="108" actId="20577"/>
          <ac:spMkLst>
            <pc:docMk/>
            <pc:sldMk cId="3580406612" sldId="288"/>
            <ac:spMk id="3" creationId="{00000000-0000-0000-0000-000000000000}"/>
          </ac:spMkLst>
        </pc:spChg>
      </pc:sldChg>
      <pc:sldChg chg="modSp add replId">
        <pc:chgData name="Charlotte Gill" userId="S::charlotte.browne@nihospice.org::e74bd2a2-0188-404e-96b2-27bb298b3df3" providerId="AD" clId="Web-{AC22AA90-082E-47B0-A95D-ADF2DF89FEA5}" dt="2022-08-25T09:29:12.945" v="372" actId="20577"/>
        <pc:sldMkLst>
          <pc:docMk/>
          <pc:sldMk cId="1933075926" sldId="289"/>
        </pc:sldMkLst>
        <pc:spChg chg="mod">
          <ac:chgData name="Charlotte Gill" userId="S::charlotte.browne@nihospice.org::e74bd2a2-0188-404e-96b2-27bb298b3df3" providerId="AD" clId="Web-{AC22AA90-082E-47B0-A95D-ADF2DF89FEA5}" dt="2022-08-25T09:29:12.945" v="372" actId="20577"/>
          <ac:spMkLst>
            <pc:docMk/>
            <pc:sldMk cId="1933075926" sldId="289"/>
            <ac:spMk id="2" creationId="{00000000-0000-0000-0000-000000000000}"/>
          </ac:spMkLst>
        </pc:spChg>
      </pc:sldChg>
      <pc:sldChg chg="modSp add del replId">
        <pc:chgData name="Charlotte Gill" userId="S::charlotte.browne@nihospice.org::e74bd2a2-0188-404e-96b2-27bb298b3df3" providerId="AD" clId="Web-{AC22AA90-082E-47B0-A95D-ADF2DF89FEA5}" dt="2022-08-25T09:28:16.319" v="273"/>
        <pc:sldMkLst>
          <pc:docMk/>
          <pc:sldMk cId="2957850644" sldId="289"/>
        </pc:sldMkLst>
        <pc:spChg chg="mod">
          <ac:chgData name="Charlotte Gill" userId="S::charlotte.browne@nihospice.org::e74bd2a2-0188-404e-96b2-27bb298b3df3" providerId="AD" clId="Web-{AC22AA90-082E-47B0-A95D-ADF2DF89FEA5}" dt="2022-08-25T09:28:13.991" v="272" actId="20577"/>
          <ac:spMkLst>
            <pc:docMk/>
            <pc:sldMk cId="2957850644" sldId="289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E6EA0-9543-4387-9B7C-49E8A0EF8812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79DA1-7D57-4ACE-975B-41A9EBFE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036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459" y="0"/>
            <a:ext cx="1310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2629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Myriad"/>
              </a:rPr>
              <a:t>Learning Intentions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US" sz="36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Knowledge and awareness of Northern Ireland Hospice and Children’s Hospice and the vital work they do in the local community. 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Understand the importance of kindness.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Draw connections of how small acts of kindness can help Northern Ireland Hospice and Children’s Hospice.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66308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38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46782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  <a:cs typeface="Calibri"/>
              </a:rPr>
              <a:t>What is Kindness? </a:t>
            </a:r>
            <a:endParaRPr lang="en-GB">
              <a:latin typeface="Calibri"/>
              <a:cs typeface="Calibri"/>
            </a:endParaRPr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Kindness is showing someone you care.</a:t>
            </a:r>
          </a:p>
          <a:p>
            <a:pPr algn="ctr"/>
            <a:endParaRPr lang="en-GB" sz="4000" dirty="0">
              <a:latin typeface="Myriad"/>
            </a:endParaRPr>
          </a:p>
          <a:p>
            <a:pPr algn="ctr"/>
            <a:r>
              <a:rPr lang="en-GB" sz="4000" i="1" dirty="0">
                <a:latin typeface="Myriad"/>
              </a:rPr>
              <a:t>"If you see someone today without a smile, give them yours."</a:t>
            </a:r>
            <a:endParaRPr lang="en-GB" i="1" dirty="0">
              <a:cs typeface="Calibri" panose="020F0502020204030204"/>
            </a:endParaRPr>
          </a:p>
          <a:p>
            <a:pPr algn="ctr"/>
            <a:endParaRPr lang="en-GB" dirty="0">
              <a:latin typeface="Myriad"/>
            </a:endParaRPr>
          </a:p>
        </p:txBody>
      </p:sp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76636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 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13th November 2022. </a:t>
            </a:r>
            <a:endParaRPr lang="en-GB" sz="320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This year the money we raise is so important to NI Hospice.</a:t>
            </a:r>
            <a:endParaRPr lang="en-GB">
              <a:ea typeface="+mn-lt"/>
              <a:cs typeface="+mn-lt"/>
            </a:endParaRPr>
          </a:p>
          <a:p>
            <a:endParaRPr lang="en-GB" sz="3200" dirty="0">
              <a:ea typeface="+mn-lt"/>
              <a:cs typeface="+mn-lt"/>
            </a:endParaRPr>
          </a:p>
          <a:p>
            <a:r>
              <a:rPr lang="en-GB" sz="3200" dirty="0">
                <a:ea typeface="+mn-lt"/>
                <a:cs typeface="+mn-lt"/>
              </a:rPr>
              <a:t> </a:t>
            </a:r>
            <a:r>
              <a:rPr lang="en-GB" sz="3200" b="1" dirty="0">
                <a:ea typeface="+mn-lt"/>
                <a:cs typeface="+mn-lt"/>
              </a:rPr>
              <a:t>Every pound raised from Kindness Counts makes a real 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74703" y="249223"/>
            <a:ext cx="10313380" cy="42165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Activity</a:t>
            </a: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+mn-lt"/>
              <a:cs typeface="Times New Roman"/>
            </a:endParaRPr>
          </a:p>
          <a:p>
            <a:endParaRPr lang="en-GB" sz="3200" dirty="0">
              <a:latin typeface="Myriad"/>
              <a:ea typeface="+mn-lt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7C50BE-81A9-4B88-9637-8E80BC61C3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0637" y="456972"/>
            <a:ext cx="4487488" cy="637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75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186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Myriad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107</cp:revision>
  <dcterms:created xsi:type="dcterms:W3CDTF">2020-09-03T09:09:55Z</dcterms:created>
  <dcterms:modified xsi:type="dcterms:W3CDTF">2022-08-25T10:38:52Z</dcterms:modified>
</cp:coreProperties>
</file>